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53B6D-5258-4F39-9CBC-31D0FB2DB1E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0C84D-E47C-4B10-A67F-CB94493DD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64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93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84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8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42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25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70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41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4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95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41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4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62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9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13E8-CE48-43C4-B5A0-4E0EA6BCAB08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D1D69A-487A-4FE4-B630-7B5AFAE7C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033363"/>
            <a:ext cx="7766936" cy="1646302"/>
          </a:xfrm>
        </p:spPr>
        <p:txBody>
          <a:bodyPr/>
          <a:lstStyle/>
          <a:p>
            <a:pPr algn="ctr"/>
            <a:r>
              <a:rPr lang="fr-FR" dirty="0"/>
              <a:t>JOURNEE MONDIALE DE LA SCLERODERMIE </a:t>
            </a:r>
            <a:br>
              <a:rPr lang="fr-FR" dirty="0"/>
            </a:br>
            <a:r>
              <a:rPr lang="fr-FR" dirty="0"/>
              <a:t>A MARSEILLE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4836444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le jeudi 24 septembre 2026  sur l’Hôpital Nord</a:t>
            </a:r>
          </a:p>
          <a:p>
            <a:pPr algn="ctr"/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Amphithéâtre du pavillon "étoile" au rez-de-chaussée </a:t>
            </a:r>
          </a:p>
          <a:p>
            <a:pPr algn="ctr"/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de 13h00 à 17h30 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744" y="2679665"/>
            <a:ext cx="3088748" cy="18633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08" y="4404267"/>
            <a:ext cx="1308258" cy="8721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78" y="4321212"/>
            <a:ext cx="1695669" cy="9552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989" y="5996034"/>
            <a:ext cx="1942294" cy="7809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308" y="2753220"/>
            <a:ext cx="1049571" cy="11185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DC914A0-27B0-B11F-F758-A0C2F6D28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12" y="2405481"/>
            <a:ext cx="1466091" cy="16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97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25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Arial</vt:lpstr>
      <vt:lpstr>Trebuchet MS</vt:lpstr>
      <vt:lpstr>Wingdings 3</vt:lpstr>
      <vt:lpstr>Facette</vt:lpstr>
      <vt:lpstr>JOURNEE MONDIALE DE LA SCLERODERMIE  A MARSEILLE </vt:lpstr>
    </vt:vector>
  </TitlesOfParts>
  <Company>APHM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JOURNEE MONDIALE DE LA SCLERODERMIE  A MARSEILLE</dc:title>
  <dc:creator>LODICO Magalie</dc:creator>
  <cp:lastModifiedBy>ap</cp:lastModifiedBy>
  <cp:revision>10</cp:revision>
  <dcterms:created xsi:type="dcterms:W3CDTF">2025-11-05T10:41:30Z</dcterms:created>
  <dcterms:modified xsi:type="dcterms:W3CDTF">2026-05-15T12:35:15Z</dcterms:modified>
</cp:coreProperties>
</file>